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48" d="100"/>
          <a:sy n="48" d="100"/>
        </p:scale>
        <p:origin x="66" y="7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B65E85-6832-42FD-B618-B808B41FA1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78B9952-E39E-427C-A5BE-C52E2E518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8BAFE9B-13C2-40E6-9749-F8BCA2708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69B3B02-242F-4CD3-8F0F-3AF89A86C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85C84B3-ECA6-4945-89C1-D0CF16AAB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3425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D5EB1D-EFA4-4885-B90B-287C40D8B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94F808B6-16BB-428D-8DBD-F3FC17D75F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A648C28-E5A8-4374-8207-82A4890E0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45B27D1-9615-4A0A-BF0B-6797ED8D1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6BE6654-5BFA-458C-95C5-8E5171D33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60527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59D3AAA-F7E0-4439-ABA3-001F61CE2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BE92291A-EA82-4257-932F-9F5C19914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AAF84EA-3580-437F-AF9A-A13FD4FCF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19DFB1B-2FB1-4BE6-8873-C54E6195D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ABB6FA7-02C8-4A12-B5C4-F5C352D79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51196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C310EC-7EAC-42B9-836E-B935BF682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67D2122-E9FD-4307-8FD2-812612D4E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CF43D38-C013-433B-AA5D-B693262C6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7D9405E-59EF-4A89-BEF7-497434953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93172A7-B551-43C7-BE70-50D452CA3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9835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1194A2-88F6-4EEE-B97D-6CA9C5B38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2694F7BB-201F-4DA8-A587-BC973D5D64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49EF0AE-DB74-4656-8146-221A42CE5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40031EB-18EB-4E30-9BA2-9CC61125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1FD5C64-3929-46E8-94E8-0389646BF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5787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4CD4D-0D68-40E3-872D-16129F43D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40F7E63-3B25-422F-90F7-14CD655599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A5E76A83-5F56-4AF4-A7B5-69F331F2DC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A1E7A7A9-52AA-4B7B-AC11-49FF948D0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36A2BFD-F090-469A-83E6-5F6C7817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8323CFC-3A30-4893-A8FA-8F160570D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57825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188E0C-1081-4A0E-BE19-EE0EC6ED6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829BF2BE-77B3-4DA1-A106-65009FBDC3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2AF6E58-E795-4065-A31F-74412B841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D3CC33D7-E0F4-4D19-A0C3-C5F81508A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88976827-CE7C-4FC0-B951-055C02440E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6A2B84E0-02FE-4662-9D24-3A72D4ED5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748BE8F5-0CBF-4922-9D20-B4B04CDA4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8B819B37-1655-4810-B183-E9784C76E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12624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FC4F6-2A58-4EFC-AD4C-C2BAA5CAC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92B073DB-C8BB-4909-9179-D79F98BE4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206AE585-EE7A-4B16-A1B8-F6C9CFF24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D5B82BB0-DE0D-4F65-BC6D-106F1C014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8273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BF3579AA-7711-4FC3-AE45-C001E98B5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29CA8E24-4CED-4C91-A600-875486132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75D6BE04-A9B0-4084-A60C-8148202E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22927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5FA762-712D-4B15-B935-A44EFE023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0A446D8-29E7-4555-932F-FF6D868E9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5E44D4C8-D648-47CA-A7E7-4B22E6DF86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6E988CF-A7AB-4FF0-8798-16E9B3DC9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11B7C37A-30ED-4A15-AB31-8D04E0A42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18AD232-E071-4B61-A2E1-F1F8AE9FA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66501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063F93-8FA1-46EF-8663-20A565FAD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FB3D1933-E91F-47D7-B058-F9DF4E6CFD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BD0C72D9-5F79-4D3D-AD37-573388A480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1CF6F6B7-93FA-48F3-BD93-9637AB073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3063B7D5-114E-4C86-9DA6-40D10363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09137CD-14C2-4705-9BC1-C239C6DD6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3095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DC518F75-3AE0-47A2-A6F4-925E5FE6C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CC40B85-C5E8-4F63-8E3A-71439A0CFB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28B97B7-E336-4C47-AC67-608F2AFCD7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D8C8C-D518-4445-93C5-95D760BE5B60}" type="datetimeFigureOut">
              <a:rPr lang="pt-PT" smtClean="0"/>
              <a:t>29-12-2017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C8C5719-3C1D-44A1-82FF-1CD7BC6768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4FB3717-75AB-4064-B0A7-9418BB6CF0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B97B9-B31D-4C0E-95F9-3D3CBD60FCA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85644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media" Target="../media/media3.mp4"/><Relationship Id="rId11" Type="http://schemas.openxmlformats.org/officeDocument/2006/relationships/image" Target="../media/image4.png"/><Relationship Id="rId5" Type="http://schemas.openxmlformats.org/officeDocument/2006/relationships/video" Target="NULL" TargetMode="External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Multimédia">
            <a:hlinkClick r:id="" action="ppaction://media"/>
            <a:extLst>
              <a:ext uri="{FF2B5EF4-FFF2-40B4-BE49-F238E27FC236}">
                <a16:creationId xmlns:a16="http://schemas.microsoft.com/office/drawing/2014/main" id="{74B041E7-7618-4330-9A48-8A41E36D49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60511" y="168040"/>
            <a:ext cx="11296650" cy="6057900"/>
          </a:xfrm>
          <a:prstGeom prst="rect">
            <a:avLst/>
          </a:prstGeom>
        </p:spPr>
      </p:pic>
      <p:pic>
        <p:nvPicPr>
          <p:cNvPr id="19" name="Gravação de Ecrã 18">
            <a:hlinkClick r:id="" action="ppaction://media"/>
            <a:extLst>
              <a:ext uri="{FF2B5EF4-FFF2-40B4-BE49-F238E27FC236}">
                <a16:creationId xmlns:a16="http://schemas.microsoft.com/office/drawing/2014/main" id="{987C8872-62F6-4B3C-8233-5B227BB0E75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b="55453"/>
          <a:stretch/>
        </p:blipFill>
        <p:spPr>
          <a:xfrm>
            <a:off x="1547551" y="168040"/>
            <a:ext cx="9696450" cy="2316743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51B02F0C-F747-4C0D-A76F-C89A6B9DC65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60611" y="1030303"/>
            <a:ext cx="8660958" cy="5827697"/>
          </a:xfrm>
          <a:prstGeom prst="rect">
            <a:avLst/>
          </a:prstGeom>
        </p:spPr>
      </p:pic>
      <p:pic>
        <p:nvPicPr>
          <p:cNvPr id="8" name="Gravação de Ecrã 7">
            <a:hlinkClick r:id="" action="ppaction://media"/>
            <a:extLst>
              <a:ext uri="{FF2B5EF4-FFF2-40B4-BE49-F238E27FC236}">
                <a16:creationId xmlns:a16="http://schemas.microsoft.com/office/drawing/2014/main" id="{7134845B-CB1A-4A81-A13C-95B3AFB59DC7}"/>
              </a:ext>
            </a:extLst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>
                  <p14:trim st="5993" end="8118.1836"/>
                  <p14:fade in="100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656779" y="1893141"/>
            <a:ext cx="8268621" cy="4648829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665B4C1F-BF18-48A4-B0F9-87A02853730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60610" y="1030405"/>
            <a:ext cx="8660958" cy="5828203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AFF9355-0A87-4D1A-8FED-28471D20CFFE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4" t="4608" r="6766" b="20870"/>
          <a:stretch/>
        </p:blipFill>
        <p:spPr>
          <a:xfrm>
            <a:off x="5434891" y="1792116"/>
            <a:ext cx="4577449" cy="4002959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F95C02A3-E58F-4743-9DDE-F6E8F0C674E0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5" t="6912" r="22840" b="11667"/>
          <a:stretch/>
        </p:blipFill>
        <p:spPr>
          <a:xfrm>
            <a:off x="1660995" y="1893141"/>
            <a:ext cx="3773896" cy="479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524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8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54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8668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35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  <p:seq concurrent="1" nextAc="seek">
              <p:cTn id="4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9" fill="hold">
                      <p:stCondLst>
                        <p:cond delay="0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53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54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" fill="hold">
                      <p:stCondLst>
                        <p:cond delay="0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8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59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60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" fill="hold">
                      <p:stCondLst>
                        <p:cond delay="0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4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0</Words>
  <Application>Microsoft Office PowerPoint</Application>
  <PresentationFormat>Ecrã Panorâmico</PresentationFormat>
  <Paragraphs>0</Paragraphs>
  <Slides>1</Slides>
  <Notes>0</Notes>
  <HiddenSlides>0</HiddenSlides>
  <MMClips>3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Stephanie</dc:creator>
  <cp:lastModifiedBy>Stephanie</cp:lastModifiedBy>
  <cp:revision>14</cp:revision>
  <dcterms:created xsi:type="dcterms:W3CDTF">2017-12-29T12:04:26Z</dcterms:created>
  <dcterms:modified xsi:type="dcterms:W3CDTF">2017-12-29T17:15:44Z</dcterms:modified>
</cp:coreProperties>
</file>

<file path=docProps/thumbnail.jpeg>
</file>